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
  </p:notesMasterIdLst>
  <p:sldIdLst>
    <p:sldId id="256" r:id="rId2"/>
    <p:sldId id="263" r:id="rId3"/>
  </p:sldIdLst>
  <p:sldSz cx="7559675" cy="107997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33CCCC"/>
    <a:srgbClr val="00FFFF"/>
    <a:srgbClr val="FF33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9" d="100"/>
          <a:sy n="69" d="100"/>
        </p:scale>
        <p:origin x="231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 /><Relationship Id="rId3" Type="http://schemas.openxmlformats.org/officeDocument/2006/relationships/slide" Target="slides/slide2.xml" /><Relationship Id="rId7" Type="http://schemas.openxmlformats.org/officeDocument/2006/relationships/theme" Target="theme/theme1.xml" /><Relationship Id="rId2" Type="http://schemas.openxmlformats.org/officeDocument/2006/relationships/slide" Target="slides/slide1.xml" /><Relationship Id="rId1" Type="http://schemas.openxmlformats.org/officeDocument/2006/relationships/slideMaster" Target="slideMasters/slideMaster1.xml" /><Relationship Id="rId6" Type="http://schemas.openxmlformats.org/officeDocument/2006/relationships/viewProps" Target="viewProps.xml" /><Relationship Id="rId5" Type="http://schemas.openxmlformats.org/officeDocument/2006/relationships/presProps" Target="presProps.xml" /><Relationship Id="rId4" Type="http://schemas.openxmlformats.org/officeDocument/2006/relationships/notesMaster" Target="notesMasters/notesMaster1.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F3D94C-BAB8-4943-BDAA-A64148A237BF}" type="datetimeFigureOut">
              <a:rPr lang="nb-NO" smtClean="0"/>
              <a:t>06.06.2023</a:t>
            </a:fld>
            <a:endParaRPr lang="nb-NO"/>
          </a:p>
        </p:txBody>
      </p:sp>
      <p:sp>
        <p:nvSpPr>
          <p:cNvPr id="4" name="Plassholder for lysbilde 3"/>
          <p:cNvSpPr>
            <a:spLocks noGrp="1" noRot="1" noChangeAspect="1"/>
          </p:cNvSpPr>
          <p:nvPr>
            <p:ph type="sldImg" idx="2"/>
          </p:nvPr>
        </p:nvSpPr>
        <p:spPr>
          <a:xfrm>
            <a:off x="2349500" y="1143000"/>
            <a:ext cx="21590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E8D5B0-8445-4483-9890-E779B7A4DE3E}" type="slidenum">
              <a:rPr lang="nb-NO" smtClean="0"/>
              <a:t>‹#›</a:t>
            </a:fld>
            <a:endParaRPr lang="nb-NO"/>
          </a:p>
        </p:txBody>
      </p:sp>
    </p:spTree>
    <p:extLst>
      <p:ext uri="{BB962C8B-B14F-4D97-AF65-F5344CB8AC3E}">
        <p14:creationId xmlns:p14="http://schemas.microsoft.com/office/powerpoint/2010/main" val="4191399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Linje 1: Legg inn ditt lokallagsnavn på alle tekstboksene. Fonten er definert/ikke endre!</a:t>
            </a:r>
          </a:p>
          <a:p>
            <a:r>
              <a:rPr lang="nb-NO" dirty="0"/>
              <a:t>Linje2: Der står moderpartiet, da det er det som vil stå på valglistene til kommunevalget</a:t>
            </a:r>
          </a:p>
          <a:p>
            <a:r>
              <a:rPr lang="nb-NO" dirty="0"/>
              <a:t>Linje 3: </a:t>
            </a:r>
            <a:r>
              <a:rPr lang="nb-NO" dirty="0" err="1"/>
              <a:t>Pay</a:t>
            </a:r>
            <a:r>
              <a:rPr lang="nb-NO" dirty="0"/>
              <a:t> </a:t>
            </a:r>
            <a:r>
              <a:rPr lang="nb-NO" dirty="0" err="1"/>
              <a:t>Off</a:t>
            </a:r>
            <a:r>
              <a:rPr lang="nb-NO" dirty="0"/>
              <a:t> - nytt fra Landsmøte 2023</a:t>
            </a:r>
          </a:p>
          <a:p>
            <a:r>
              <a:rPr lang="nb-NO" dirty="0"/>
              <a:t>Bilde: Erstatt forside bilde. (Her et midlertidig bilde fra Bærum)</a:t>
            </a:r>
          </a:p>
          <a:p>
            <a:r>
              <a:rPr lang="nb-NO" dirty="0"/>
              <a:t>Linje 4: Lokallagsnavn – partiprogram 2023-2027</a:t>
            </a:r>
          </a:p>
          <a:p>
            <a:r>
              <a:rPr lang="nb-NO" dirty="0"/>
              <a:t>INP logo ligger i egen tekstboks og kan flyttes og tilpasses til bildet ditt</a:t>
            </a:r>
          </a:p>
        </p:txBody>
      </p:sp>
      <p:sp>
        <p:nvSpPr>
          <p:cNvPr id="4" name="Plassholder for lysbildenummer 3"/>
          <p:cNvSpPr>
            <a:spLocks noGrp="1"/>
          </p:cNvSpPr>
          <p:nvPr>
            <p:ph type="sldNum" sz="quarter" idx="5"/>
          </p:nvPr>
        </p:nvSpPr>
        <p:spPr/>
        <p:txBody>
          <a:bodyPr/>
          <a:lstStyle/>
          <a:p>
            <a:fld id="{87E8D5B0-8445-4483-9890-E779B7A4DE3E}" type="slidenum">
              <a:rPr lang="nb-NO" smtClean="0"/>
              <a:t>1</a:t>
            </a:fld>
            <a:endParaRPr lang="nb-NO"/>
          </a:p>
        </p:txBody>
      </p:sp>
    </p:spTree>
    <p:extLst>
      <p:ext uri="{BB962C8B-B14F-4D97-AF65-F5344CB8AC3E}">
        <p14:creationId xmlns:p14="http://schemas.microsoft.com/office/powerpoint/2010/main" val="2027913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ØVERST: Rediger lokallagsnavn</a:t>
            </a:r>
          </a:p>
          <a:p>
            <a:r>
              <a:rPr lang="nb-NO" dirty="0"/>
              <a:t>TEKSTBOKSEN: Skriv inn eller lim inn din tekst. Font: Times New Roman </a:t>
            </a:r>
            <a:r>
              <a:rPr lang="nb-NO" dirty="0" err="1"/>
              <a:t>pga</a:t>
            </a:r>
            <a:r>
              <a:rPr lang="nb-NO" dirty="0"/>
              <a:t> hensynet til svaksynte – anbefalt av Blindeforbundet</a:t>
            </a:r>
          </a:p>
          <a:p>
            <a:r>
              <a:rPr lang="nb-NO" dirty="0"/>
              <a:t>NEDERST: Rediger bunntekst til ditt lokallag – </a:t>
            </a:r>
            <a:r>
              <a:rPr lang="nb-NO" dirty="0" err="1"/>
              <a:t>FBside</a:t>
            </a:r>
            <a:r>
              <a:rPr lang="nb-NO" dirty="0"/>
              <a:t> – kontaktinfo</a:t>
            </a:r>
          </a:p>
          <a:p>
            <a:r>
              <a:rPr lang="nb-NO" dirty="0"/>
              <a:t>QR kode: Er til www.inpartiet.no sitt partiprogram – anbefales til alle</a:t>
            </a:r>
          </a:p>
        </p:txBody>
      </p:sp>
      <p:sp>
        <p:nvSpPr>
          <p:cNvPr id="4" name="Plassholder for lysbildenummer 3"/>
          <p:cNvSpPr>
            <a:spLocks noGrp="1"/>
          </p:cNvSpPr>
          <p:nvPr>
            <p:ph type="sldNum" sz="quarter" idx="5"/>
          </p:nvPr>
        </p:nvSpPr>
        <p:spPr/>
        <p:txBody>
          <a:bodyPr/>
          <a:lstStyle/>
          <a:p>
            <a:fld id="{87E8D5B0-8445-4483-9890-E779B7A4DE3E}" type="slidenum">
              <a:rPr lang="nb-NO" smtClean="0"/>
              <a:t>2</a:t>
            </a:fld>
            <a:endParaRPr lang="nb-NO"/>
          </a:p>
        </p:txBody>
      </p:sp>
    </p:spTree>
    <p:extLst>
      <p:ext uri="{BB962C8B-B14F-4D97-AF65-F5344CB8AC3E}">
        <p14:creationId xmlns:p14="http://schemas.microsoft.com/office/powerpoint/2010/main" val="3235377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67462"/>
            <a:ext cx="6425724" cy="3759917"/>
          </a:xfrm>
        </p:spPr>
        <p:txBody>
          <a:bodyPr anchor="b"/>
          <a:lstStyle>
            <a:lvl1pPr algn="ctr">
              <a:defRPr sz="4960"/>
            </a:lvl1pPr>
          </a:lstStyle>
          <a:p>
            <a:r>
              <a:rPr lang="nb-NO"/>
              <a:t>Klikk for å redigere tittelstil</a:t>
            </a:r>
            <a:endParaRPr lang="en-US" dirty="0"/>
          </a:p>
        </p:txBody>
      </p:sp>
      <p:sp>
        <p:nvSpPr>
          <p:cNvPr id="3" name="Subtitle 2"/>
          <p:cNvSpPr>
            <a:spLocks noGrp="1"/>
          </p:cNvSpPr>
          <p:nvPr>
            <p:ph type="subTitle" idx="1"/>
          </p:nvPr>
        </p:nvSpPr>
        <p:spPr>
          <a:xfrm>
            <a:off x="944960" y="5672376"/>
            <a:ext cx="5669756" cy="2607442"/>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73CB49BE-C829-4DC8-835A-854071930CA8}" type="datetime1">
              <a:rPr lang="nb-NO" smtClean="0"/>
              <a:t>06.06.2023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38056AA-5AD3-4CC6-A314-9A8B666B1B16}" type="slidenum">
              <a:rPr lang="nb-NO" smtClean="0"/>
              <a:t>‹#›</a:t>
            </a:fld>
            <a:endParaRPr lang="nb-NO"/>
          </a:p>
        </p:txBody>
      </p:sp>
    </p:spTree>
    <p:extLst>
      <p:ext uri="{BB962C8B-B14F-4D97-AF65-F5344CB8AC3E}">
        <p14:creationId xmlns:p14="http://schemas.microsoft.com/office/powerpoint/2010/main" val="19916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9874E6D5-8409-4E11-8466-2AFD910DEC9C}" type="datetime1">
              <a:rPr lang="nb-NO" smtClean="0"/>
              <a:t>06.06.2023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38056AA-5AD3-4CC6-A314-9A8B666B1B16}" type="slidenum">
              <a:rPr lang="nb-NO" smtClean="0"/>
              <a:t>‹#›</a:t>
            </a:fld>
            <a:endParaRPr lang="nb-NO"/>
          </a:p>
        </p:txBody>
      </p:sp>
    </p:spTree>
    <p:extLst>
      <p:ext uri="{BB962C8B-B14F-4D97-AF65-F5344CB8AC3E}">
        <p14:creationId xmlns:p14="http://schemas.microsoft.com/office/powerpoint/2010/main" val="569929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74987"/>
            <a:ext cx="1630055" cy="9152300"/>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519728" y="574987"/>
            <a:ext cx="4795669" cy="915230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FBDDCA66-AA10-4CDB-9E73-2956BA1B209F}" type="datetime1">
              <a:rPr lang="nb-NO" smtClean="0"/>
              <a:t>06.06.2023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38056AA-5AD3-4CC6-A314-9A8B666B1B16}" type="slidenum">
              <a:rPr lang="nb-NO" smtClean="0"/>
              <a:t>‹#›</a:t>
            </a:fld>
            <a:endParaRPr lang="nb-NO"/>
          </a:p>
        </p:txBody>
      </p:sp>
    </p:spTree>
    <p:extLst>
      <p:ext uri="{BB962C8B-B14F-4D97-AF65-F5344CB8AC3E}">
        <p14:creationId xmlns:p14="http://schemas.microsoft.com/office/powerpoint/2010/main" val="93277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6099DC1F-45C4-4D3A-9530-EC772F555926}" type="datetime1">
              <a:rPr lang="nb-NO" smtClean="0"/>
              <a:t>06.06.2023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38056AA-5AD3-4CC6-A314-9A8B666B1B16}" type="slidenum">
              <a:rPr lang="nb-NO" smtClean="0"/>
              <a:t>‹#›</a:t>
            </a:fld>
            <a:endParaRPr lang="nb-NO"/>
          </a:p>
        </p:txBody>
      </p:sp>
    </p:spTree>
    <p:extLst>
      <p:ext uri="{BB962C8B-B14F-4D97-AF65-F5344CB8AC3E}">
        <p14:creationId xmlns:p14="http://schemas.microsoft.com/office/powerpoint/2010/main" val="1242558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515791" y="2692444"/>
            <a:ext cx="6520220" cy="4492401"/>
          </a:xfrm>
        </p:spPr>
        <p:txBody>
          <a:bodyPr anchor="b"/>
          <a:lstStyle>
            <a:lvl1pPr>
              <a:defRPr sz="4960"/>
            </a:lvl1pPr>
          </a:lstStyle>
          <a:p>
            <a:r>
              <a:rPr lang="nb-NO"/>
              <a:t>Klikk for å redigere tittelstil</a:t>
            </a:r>
            <a:endParaRPr lang="en-US" dirty="0"/>
          </a:p>
        </p:txBody>
      </p:sp>
      <p:sp>
        <p:nvSpPr>
          <p:cNvPr id="3" name="Text Placeholder 2"/>
          <p:cNvSpPr>
            <a:spLocks noGrp="1"/>
          </p:cNvSpPr>
          <p:nvPr>
            <p:ph type="body" idx="1"/>
          </p:nvPr>
        </p:nvSpPr>
        <p:spPr>
          <a:xfrm>
            <a:off x="515791" y="7227345"/>
            <a:ext cx="6520220" cy="2362447"/>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663C6692-E638-4DBD-8FAD-BC408AEB0070}" type="datetime1">
              <a:rPr lang="nb-NO" smtClean="0"/>
              <a:t>06.06.2023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38056AA-5AD3-4CC6-A314-9A8B666B1B16}" type="slidenum">
              <a:rPr lang="nb-NO" smtClean="0"/>
              <a:t>‹#›</a:t>
            </a:fld>
            <a:endParaRPr lang="nb-NO"/>
          </a:p>
        </p:txBody>
      </p:sp>
    </p:spTree>
    <p:extLst>
      <p:ext uri="{BB962C8B-B14F-4D97-AF65-F5344CB8AC3E}">
        <p14:creationId xmlns:p14="http://schemas.microsoft.com/office/powerpoint/2010/main" val="3991079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519728" y="2874937"/>
            <a:ext cx="3212862" cy="685235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3827085" y="2874937"/>
            <a:ext cx="3212862" cy="685235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718C7B87-C034-4C32-9BB9-CAD56E647DAE}" type="datetime1">
              <a:rPr lang="nb-NO" smtClean="0"/>
              <a:t>06.06.2023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38056AA-5AD3-4CC6-A314-9A8B666B1B16}" type="slidenum">
              <a:rPr lang="nb-NO" smtClean="0"/>
              <a:t>‹#›</a:t>
            </a:fld>
            <a:endParaRPr lang="nb-NO"/>
          </a:p>
        </p:txBody>
      </p:sp>
    </p:spTree>
    <p:extLst>
      <p:ext uri="{BB962C8B-B14F-4D97-AF65-F5344CB8AC3E}">
        <p14:creationId xmlns:p14="http://schemas.microsoft.com/office/powerpoint/2010/main" val="3361466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520712" y="574990"/>
            <a:ext cx="6520220" cy="2087455"/>
          </a:xfrm>
        </p:spPr>
        <p:txBody>
          <a:bodyPr/>
          <a:lstStyle/>
          <a:p>
            <a:r>
              <a:rPr lang="nb-NO"/>
              <a:t>Klikk for å redigere tittelstil</a:t>
            </a:r>
            <a:endParaRPr lang="en-US" dirty="0"/>
          </a:p>
        </p:txBody>
      </p:sp>
      <p:sp>
        <p:nvSpPr>
          <p:cNvPr id="3" name="Text Placeholder 2"/>
          <p:cNvSpPr>
            <a:spLocks noGrp="1"/>
          </p:cNvSpPr>
          <p:nvPr>
            <p:ph type="body" idx="1"/>
          </p:nvPr>
        </p:nvSpPr>
        <p:spPr>
          <a:xfrm>
            <a:off x="520713" y="2647443"/>
            <a:ext cx="3198096" cy="1297471"/>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nb-NO"/>
              <a:t>Klikk for å redigere tekststiler i malen</a:t>
            </a:r>
          </a:p>
        </p:txBody>
      </p:sp>
      <p:sp>
        <p:nvSpPr>
          <p:cNvPr id="4" name="Content Placeholder 3"/>
          <p:cNvSpPr>
            <a:spLocks noGrp="1"/>
          </p:cNvSpPr>
          <p:nvPr>
            <p:ph sz="half" idx="2"/>
          </p:nvPr>
        </p:nvSpPr>
        <p:spPr>
          <a:xfrm>
            <a:off x="520713" y="3944914"/>
            <a:ext cx="3198096" cy="580237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3827086" y="2647443"/>
            <a:ext cx="3213847" cy="1297471"/>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nb-NO"/>
              <a:t>Klikk for å redigere tekststiler i malen</a:t>
            </a:r>
          </a:p>
        </p:txBody>
      </p:sp>
      <p:sp>
        <p:nvSpPr>
          <p:cNvPr id="6" name="Content Placeholder 5"/>
          <p:cNvSpPr>
            <a:spLocks noGrp="1"/>
          </p:cNvSpPr>
          <p:nvPr>
            <p:ph sz="quarter" idx="4"/>
          </p:nvPr>
        </p:nvSpPr>
        <p:spPr>
          <a:xfrm>
            <a:off x="3827086" y="3944914"/>
            <a:ext cx="3213847" cy="580237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2C1C50D8-AAFF-4756-82E3-5258EDBF943E}" type="datetime1">
              <a:rPr lang="nb-NO" smtClean="0"/>
              <a:t>06.06.2023</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F38056AA-5AD3-4CC6-A314-9A8B666B1B16}" type="slidenum">
              <a:rPr lang="nb-NO" smtClean="0"/>
              <a:t>‹#›</a:t>
            </a:fld>
            <a:endParaRPr lang="nb-NO"/>
          </a:p>
        </p:txBody>
      </p:sp>
    </p:spTree>
    <p:extLst>
      <p:ext uri="{BB962C8B-B14F-4D97-AF65-F5344CB8AC3E}">
        <p14:creationId xmlns:p14="http://schemas.microsoft.com/office/powerpoint/2010/main" val="1557100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99EC0CB0-2DCB-4446-8118-BDE602982C75}" type="datetime1">
              <a:rPr lang="nb-NO" smtClean="0"/>
              <a:t>06.06.2023</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F38056AA-5AD3-4CC6-A314-9A8B666B1B16}" type="slidenum">
              <a:rPr lang="nb-NO" smtClean="0"/>
              <a:t>‹#›</a:t>
            </a:fld>
            <a:endParaRPr lang="nb-NO"/>
          </a:p>
        </p:txBody>
      </p:sp>
    </p:spTree>
    <p:extLst>
      <p:ext uri="{BB962C8B-B14F-4D97-AF65-F5344CB8AC3E}">
        <p14:creationId xmlns:p14="http://schemas.microsoft.com/office/powerpoint/2010/main" val="2001195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F9C317-C028-4F26-BB73-8587AE6BF3C0}" type="datetime1">
              <a:rPr lang="nb-NO" smtClean="0"/>
              <a:t>06.06.2023</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F38056AA-5AD3-4CC6-A314-9A8B666B1B16}" type="slidenum">
              <a:rPr lang="nb-NO" smtClean="0"/>
              <a:t>‹#›</a:t>
            </a:fld>
            <a:endParaRPr lang="nb-NO"/>
          </a:p>
        </p:txBody>
      </p:sp>
    </p:spTree>
    <p:extLst>
      <p:ext uri="{BB962C8B-B14F-4D97-AF65-F5344CB8AC3E}">
        <p14:creationId xmlns:p14="http://schemas.microsoft.com/office/powerpoint/2010/main" val="2261298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520712" y="719984"/>
            <a:ext cx="2438192" cy="2519945"/>
          </a:xfrm>
        </p:spPr>
        <p:txBody>
          <a:bodyPr anchor="b"/>
          <a:lstStyle>
            <a:lvl1pPr>
              <a:defRPr sz="2645"/>
            </a:lvl1pPr>
          </a:lstStyle>
          <a:p>
            <a:r>
              <a:rPr lang="nb-NO"/>
              <a:t>Klikk for å redigere tittelstil</a:t>
            </a:r>
            <a:endParaRPr lang="en-US" dirty="0"/>
          </a:p>
        </p:txBody>
      </p:sp>
      <p:sp>
        <p:nvSpPr>
          <p:cNvPr id="3" name="Content Placeholder 2"/>
          <p:cNvSpPr>
            <a:spLocks noGrp="1"/>
          </p:cNvSpPr>
          <p:nvPr>
            <p:ph idx="1"/>
          </p:nvPr>
        </p:nvSpPr>
        <p:spPr>
          <a:xfrm>
            <a:off x="3213847" y="1554968"/>
            <a:ext cx="3827085" cy="7674832"/>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520712" y="3239929"/>
            <a:ext cx="2438192" cy="6002369"/>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40B91115-363E-47DD-B097-2A7E16B526F1}" type="datetime1">
              <a:rPr lang="nb-NO" smtClean="0"/>
              <a:t>06.06.2023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38056AA-5AD3-4CC6-A314-9A8B666B1B16}" type="slidenum">
              <a:rPr lang="nb-NO" smtClean="0"/>
              <a:t>‹#›</a:t>
            </a:fld>
            <a:endParaRPr lang="nb-NO"/>
          </a:p>
        </p:txBody>
      </p:sp>
    </p:spTree>
    <p:extLst>
      <p:ext uri="{BB962C8B-B14F-4D97-AF65-F5344CB8AC3E}">
        <p14:creationId xmlns:p14="http://schemas.microsoft.com/office/powerpoint/2010/main" val="1474361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520712" y="719984"/>
            <a:ext cx="2438192" cy="2519945"/>
          </a:xfrm>
        </p:spPr>
        <p:txBody>
          <a:bodyPr anchor="b"/>
          <a:lstStyle>
            <a:lvl1pPr>
              <a:defRPr sz="2645"/>
            </a:lvl1pPr>
          </a:lstStyle>
          <a:p>
            <a:r>
              <a:rPr lang="nb-NO"/>
              <a:t>Klikk for å redigere tittelstil</a:t>
            </a:r>
            <a:endParaRPr lang="en-US" dirty="0"/>
          </a:p>
        </p:txBody>
      </p:sp>
      <p:sp>
        <p:nvSpPr>
          <p:cNvPr id="3" name="Picture Placeholder 2"/>
          <p:cNvSpPr>
            <a:spLocks noGrp="1" noChangeAspect="1"/>
          </p:cNvSpPr>
          <p:nvPr>
            <p:ph type="pic" idx="1"/>
          </p:nvPr>
        </p:nvSpPr>
        <p:spPr>
          <a:xfrm>
            <a:off x="3213847" y="1554968"/>
            <a:ext cx="3827085" cy="7674832"/>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nb-NO"/>
              <a:t>Klikk på ikonet for å legge til et bilde</a:t>
            </a:r>
            <a:endParaRPr lang="en-US" dirty="0"/>
          </a:p>
        </p:txBody>
      </p:sp>
      <p:sp>
        <p:nvSpPr>
          <p:cNvPr id="4" name="Text Placeholder 3"/>
          <p:cNvSpPr>
            <a:spLocks noGrp="1"/>
          </p:cNvSpPr>
          <p:nvPr>
            <p:ph type="body" sz="half" idx="2"/>
          </p:nvPr>
        </p:nvSpPr>
        <p:spPr>
          <a:xfrm>
            <a:off x="520712" y="3239929"/>
            <a:ext cx="2438192" cy="6002369"/>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90484F8E-A975-43A8-956D-7EBD6C5D72A8}" type="datetime1">
              <a:rPr lang="nb-NO" smtClean="0"/>
              <a:t>06.06.2023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38056AA-5AD3-4CC6-A314-9A8B666B1B16}" type="slidenum">
              <a:rPr lang="nb-NO" smtClean="0"/>
              <a:t>‹#›</a:t>
            </a:fld>
            <a:endParaRPr lang="nb-NO"/>
          </a:p>
        </p:txBody>
      </p:sp>
    </p:spTree>
    <p:extLst>
      <p:ext uri="{BB962C8B-B14F-4D97-AF65-F5344CB8AC3E}">
        <p14:creationId xmlns:p14="http://schemas.microsoft.com/office/powerpoint/2010/main" val="1619257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8000">
              <a:srgbClr val="FF3300"/>
            </a:gs>
            <a:gs pos="63000">
              <a:srgbClr val="FF6600"/>
            </a:gs>
            <a:gs pos="94000">
              <a:srgbClr val="FF33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74990"/>
            <a:ext cx="6520220" cy="2087455"/>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519728" y="2874937"/>
            <a:ext cx="6520220" cy="685235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519728" y="10009783"/>
            <a:ext cx="1700927" cy="574987"/>
          </a:xfrm>
          <a:prstGeom prst="rect">
            <a:avLst/>
          </a:prstGeom>
        </p:spPr>
        <p:txBody>
          <a:bodyPr vert="horz" lIns="91440" tIns="45720" rIns="91440" bIns="45720" rtlCol="0" anchor="ctr"/>
          <a:lstStyle>
            <a:lvl1pPr algn="l">
              <a:defRPr sz="992">
                <a:solidFill>
                  <a:schemeClr val="tx1">
                    <a:tint val="75000"/>
                  </a:schemeClr>
                </a:solidFill>
              </a:defRPr>
            </a:lvl1pPr>
          </a:lstStyle>
          <a:p>
            <a:fld id="{2E2BF284-D2DF-4F03-9B74-5447B794C872}" type="datetime1">
              <a:rPr lang="nb-NO" smtClean="0"/>
              <a:t>06.06.2023</a:t>
            </a:fld>
            <a:endParaRPr lang="nb-NO"/>
          </a:p>
        </p:txBody>
      </p:sp>
      <p:sp>
        <p:nvSpPr>
          <p:cNvPr id="5" name="Footer Placeholder 4"/>
          <p:cNvSpPr>
            <a:spLocks noGrp="1"/>
          </p:cNvSpPr>
          <p:nvPr>
            <p:ph type="ftr" sz="quarter" idx="3"/>
          </p:nvPr>
        </p:nvSpPr>
        <p:spPr>
          <a:xfrm>
            <a:off x="2504143" y="10009783"/>
            <a:ext cx="2551390" cy="574987"/>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5339020" y="10009783"/>
            <a:ext cx="1700927" cy="574987"/>
          </a:xfrm>
          <a:prstGeom prst="rect">
            <a:avLst/>
          </a:prstGeom>
        </p:spPr>
        <p:txBody>
          <a:bodyPr vert="horz" lIns="91440" tIns="45720" rIns="91440" bIns="45720" rtlCol="0" anchor="ctr"/>
          <a:lstStyle>
            <a:lvl1pPr algn="r">
              <a:defRPr sz="992">
                <a:solidFill>
                  <a:schemeClr val="tx1">
                    <a:tint val="75000"/>
                  </a:schemeClr>
                </a:solidFill>
              </a:defRPr>
            </a:lvl1pPr>
          </a:lstStyle>
          <a:p>
            <a:fld id="{F38056AA-5AD3-4CC6-A314-9A8B666B1B16}" type="slidenum">
              <a:rPr lang="nb-NO" smtClean="0"/>
              <a:t>‹#›</a:t>
            </a:fld>
            <a:endParaRPr lang="nb-NO"/>
          </a:p>
        </p:txBody>
      </p:sp>
    </p:spTree>
    <p:extLst>
      <p:ext uri="{BB962C8B-B14F-4D97-AF65-F5344CB8AC3E}">
        <p14:creationId xmlns:p14="http://schemas.microsoft.com/office/powerpoint/2010/main" val="6059947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xml" /><Relationship Id="rId1" Type="http://schemas.openxmlformats.org/officeDocument/2006/relationships/slideLayout" Target="../slideLayouts/slideLayout1.xml" /><Relationship Id="rId5" Type="http://schemas.openxmlformats.org/officeDocument/2006/relationships/image" Target="../media/image3.png" /><Relationship Id="rId4" Type="http://schemas.openxmlformats.org/officeDocument/2006/relationships/image" Target="../media/image2.png" /></Relationships>
</file>

<file path=ppt/slides/_rels/slide2.xml.rels><?xml version="1.0" encoding="UTF-8" standalone="yes"?>
<Relationships xmlns="http://schemas.openxmlformats.org/package/2006/relationships"><Relationship Id="rId3" Type="http://schemas.openxmlformats.org/officeDocument/2006/relationships/hyperlink" Target="mailto:vestby.viken@inpartiet.no" TargetMode="External" /><Relationship Id="rId2" Type="http://schemas.openxmlformats.org/officeDocument/2006/relationships/notesSlide" Target="../notesSlides/notesSlide2.xml" /><Relationship Id="rId1" Type="http://schemas.openxmlformats.org/officeDocument/2006/relationships/slideLayout" Target="../slideLayouts/slideLayout6.xml" /><Relationship Id="rId6" Type="http://schemas.openxmlformats.org/officeDocument/2006/relationships/image" Target="../media/image5.jpeg" /><Relationship Id="rId5" Type="http://schemas.openxmlformats.org/officeDocument/2006/relationships/image" Target="../media/image4.png" /><Relationship Id="rId4" Type="http://schemas.openxmlformats.org/officeDocument/2006/relationships/hyperlink" Target="http://www.inpartiet.no/" TargetMode="External" /></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rgbClr val="FF3300">
                <a:alpha val="28000"/>
              </a:srgbClr>
            </a:gs>
            <a:gs pos="63000">
              <a:srgbClr val="FF6600"/>
            </a:gs>
            <a:gs pos="94000">
              <a:srgbClr val="FF33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86B5C9-ACD8-B2A6-FA01-4BA6EF15F808}"/>
              </a:ext>
            </a:extLst>
          </p:cNvPr>
          <p:cNvSpPr>
            <a:spLocks noGrp="1"/>
          </p:cNvSpPr>
          <p:nvPr>
            <p:ph type="ctrTitle"/>
          </p:nvPr>
        </p:nvSpPr>
        <p:spPr>
          <a:xfrm>
            <a:off x="82066" y="9871257"/>
            <a:ext cx="7394479" cy="405432"/>
          </a:xfrm>
          <a:effectLst>
            <a:outerShdw blurRad="63500" dist="63500" dir="5400000" algn="t" rotWithShape="0">
              <a:schemeClr val="tx1">
                <a:alpha val="66000"/>
              </a:schemeClr>
            </a:outerShdw>
          </a:effectLst>
        </p:spPr>
        <p:txBody>
          <a:bodyPr>
            <a:noAutofit/>
          </a:bodyPr>
          <a:lstStyle/>
          <a:p>
            <a:r>
              <a:rPr lang="nb-NO" sz="2800" b="1" dirty="0">
                <a:solidFill>
                  <a:schemeClr val="bg1"/>
                </a:solidFill>
                <a:latin typeface="Candara" panose="020E0502030303020204" pitchFamily="34" charset="0"/>
              </a:rPr>
              <a:t>Ås INP lokalprogram 2023-2027</a:t>
            </a:r>
            <a:endParaRPr lang="nb-NO" sz="2800" dirty="0">
              <a:solidFill>
                <a:schemeClr val="bg1"/>
              </a:solidFill>
            </a:endParaRPr>
          </a:p>
        </p:txBody>
      </p:sp>
      <p:pic>
        <p:nvPicPr>
          <p:cNvPr id="8" name="Bilde 7" descr="Et bilde som inneholder person, klær, Menneskeansikt, Skjegg&#10;&#10;Automatisk generert beskrivelse">
            <a:extLst>
              <a:ext uri="{FF2B5EF4-FFF2-40B4-BE49-F238E27FC236}">
                <a16:creationId xmlns:a16="http://schemas.microsoft.com/office/drawing/2014/main" id="{59C056F3-233A-2FFF-5631-972F7E022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4859" y="4350327"/>
            <a:ext cx="3576389" cy="5437823"/>
          </a:xfrm>
          <a:prstGeom prst="rect">
            <a:avLst/>
          </a:prstGeom>
        </p:spPr>
      </p:pic>
      <p:pic>
        <p:nvPicPr>
          <p:cNvPr id="17" name="Bilde 16">
            <a:extLst>
              <a:ext uri="{FF2B5EF4-FFF2-40B4-BE49-F238E27FC236}">
                <a16:creationId xmlns:a16="http://schemas.microsoft.com/office/drawing/2014/main" id="{356161D4-CE22-BBE1-96CC-29AC2ED82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8121" y="-533249"/>
            <a:ext cx="4959890" cy="6852973"/>
          </a:xfrm>
          <a:prstGeom prst="rect">
            <a:avLst/>
          </a:prstGeom>
        </p:spPr>
      </p:pic>
      <p:sp>
        <p:nvSpPr>
          <p:cNvPr id="3" name="Undertittel 2">
            <a:extLst>
              <a:ext uri="{FF2B5EF4-FFF2-40B4-BE49-F238E27FC236}">
                <a16:creationId xmlns:a16="http://schemas.microsoft.com/office/drawing/2014/main" id="{A058D6AC-924D-A126-2C1D-4547A1BFAA7B}"/>
              </a:ext>
            </a:extLst>
          </p:cNvPr>
          <p:cNvSpPr>
            <a:spLocks noGrp="1"/>
          </p:cNvSpPr>
          <p:nvPr>
            <p:ph type="subTitle" idx="1"/>
          </p:nvPr>
        </p:nvSpPr>
        <p:spPr>
          <a:xfrm>
            <a:off x="451933" y="748145"/>
            <a:ext cx="6556204" cy="3015107"/>
          </a:xfrm>
        </p:spPr>
        <p:txBody>
          <a:bodyPr>
            <a:normAutofit/>
          </a:bodyPr>
          <a:lstStyle/>
          <a:p>
            <a:pPr>
              <a:lnSpc>
                <a:spcPct val="100000"/>
              </a:lnSpc>
              <a:spcBef>
                <a:spcPts val="0"/>
              </a:spcBef>
            </a:pPr>
            <a:r>
              <a:rPr lang="nb-NO" sz="9600" b="1" dirty="0">
                <a:solidFill>
                  <a:schemeClr val="bg1"/>
                </a:solidFill>
                <a:effectLst>
                  <a:innerShdw blurRad="63500" dist="50800" dir="13500000">
                    <a:prstClr val="black">
                      <a:alpha val="50000"/>
                    </a:prstClr>
                  </a:innerShdw>
                </a:effectLst>
                <a:latin typeface="Candara" panose="020E0502030303020204" pitchFamily="34" charset="0"/>
              </a:rPr>
              <a:t>ÅS INP</a:t>
            </a:r>
          </a:p>
          <a:p>
            <a:pPr>
              <a:lnSpc>
                <a:spcPct val="100000"/>
              </a:lnSpc>
              <a:spcBef>
                <a:spcPts val="0"/>
              </a:spcBef>
            </a:pPr>
            <a:endParaRPr lang="nb-NO" sz="1600" b="1" dirty="0">
              <a:solidFill>
                <a:schemeClr val="bg1"/>
              </a:solidFill>
              <a:latin typeface="Candara" panose="020E0502030303020204" pitchFamily="34" charset="0"/>
            </a:endParaRPr>
          </a:p>
          <a:p>
            <a:pPr>
              <a:lnSpc>
                <a:spcPct val="100000"/>
              </a:lnSpc>
              <a:spcBef>
                <a:spcPts val="0"/>
              </a:spcBef>
            </a:pPr>
            <a:r>
              <a:rPr lang="nb-NO" sz="3200" b="1" dirty="0">
                <a:solidFill>
                  <a:schemeClr val="bg1"/>
                </a:solidFill>
                <a:latin typeface="Candara" panose="020E0502030303020204" pitchFamily="34" charset="0"/>
              </a:rPr>
              <a:t> Industri –og Næringspartiet</a:t>
            </a:r>
          </a:p>
          <a:p>
            <a:pPr>
              <a:lnSpc>
                <a:spcPct val="100000"/>
              </a:lnSpc>
            </a:pPr>
            <a:r>
              <a:rPr lang="nb-NO" sz="2400" b="1" i="1" dirty="0">
                <a:solidFill>
                  <a:schemeClr val="bg1"/>
                </a:solidFill>
                <a:latin typeface="Candara" panose="020E0502030303020204" pitchFamily="34" charset="0"/>
              </a:rPr>
              <a:t>HELSE – NÆRING - VELFERD</a:t>
            </a:r>
          </a:p>
        </p:txBody>
      </p:sp>
      <p:pic>
        <p:nvPicPr>
          <p:cNvPr id="12" name="Bilde 11" descr="Et bilde som inneholder logo&#10;&#10;Automatisk generert beskrivelse">
            <a:extLst>
              <a:ext uri="{FF2B5EF4-FFF2-40B4-BE49-F238E27FC236}">
                <a16:creationId xmlns:a16="http://schemas.microsoft.com/office/drawing/2014/main" id="{0EB3F950-8ECA-69BD-DEAC-8F2C0B2C82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1141" y="4856438"/>
            <a:ext cx="2409619" cy="2727667"/>
          </a:xfrm>
          <a:prstGeom prst="rect">
            <a:avLst/>
          </a:prstGeom>
        </p:spPr>
      </p:pic>
    </p:spTree>
    <p:extLst>
      <p:ext uri="{BB962C8B-B14F-4D97-AF65-F5344CB8AC3E}">
        <p14:creationId xmlns:p14="http://schemas.microsoft.com/office/powerpoint/2010/main" val="3902798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38000">
              <a:srgbClr val="FF3300">
                <a:alpha val="28000"/>
              </a:srgbClr>
            </a:gs>
            <a:gs pos="63000">
              <a:srgbClr val="FF6600"/>
            </a:gs>
            <a:gs pos="94000">
              <a:srgbClr val="FF3300"/>
            </a:gs>
          </a:gsLst>
          <a:path path="circle">
            <a:fillToRect l="100000" t="100000"/>
          </a:path>
        </a:gradFill>
        <a:effectLst/>
      </p:bgPr>
    </p:bg>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6481BE79-D536-013D-AB32-ACD8C36D40A5}"/>
              </a:ext>
            </a:extLst>
          </p:cNvPr>
          <p:cNvSpPr>
            <a:spLocks noGrp="1"/>
          </p:cNvSpPr>
          <p:nvPr>
            <p:ph type="ftr" sz="quarter" idx="11"/>
          </p:nvPr>
        </p:nvSpPr>
        <p:spPr>
          <a:xfrm>
            <a:off x="2159000" y="9958023"/>
            <a:ext cx="2896533" cy="571327"/>
          </a:xfrm>
          <a:solidFill>
            <a:srgbClr val="FF6600">
              <a:alpha val="0"/>
            </a:srgbClr>
          </a:solidFill>
          <a:scene3d>
            <a:camera prst="orthographicFront"/>
            <a:lightRig rig="threePt" dir="t"/>
          </a:scene3d>
          <a:sp3d>
            <a:bevelB prst="relaxedInset"/>
          </a:sp3d>
        </p:spPr>
        <p:txBody>
          <a:bodyPr anchor="ctr"/>
          <a:lstStyle/>
          <a:p>
            <a:r>
              <a:rPr lang="nb-NO" sz="1400" b="1" dirty="0">
                <a:solidFill>
                  <a:schemeClr val="bg1"/>
                </a:solidFill>
                <a:latin typeface="Candara" panose="020E0502030303020204" pitchFamily="34" charset="0"/>
              </a:rPr>
              <a:t>   </a:t>
            </a:r>
          </a:p>
          <a:p>
            <a:r>
              <a:rPr lang="nb-NO" sz="1400" b="1" dirty="0">
                <a:solidFill>
                  <a:schemeClr val="bg1"/>
                </a:solidFill>
                <a:latin typeface="Candara" panose="020E0502030303020204" pitchFamily="34" charset="0"/>
              </a:rPr>
              <a:t>Ås INP- Kontakt: </a:t>
            </a:r>
            <a:r>
              <a:rPr lang="nb-NO" sz="1400" b="1" dirty="0">
                <a:solidFill>
                  <a:srgbClr val="00B0F0"/>
                </a:solidFill>
                <a:latin typeface="Candara" panose="020E0502030303020204" pitchFamily="34" charset="0"/>
              </a:rPr>
              <a:t>aas.viken</a:t>
            </a:r>
            <a:r>
              <a:rPr lang="nb-NO" sz="1400" b="1" dirty="0">
                <a:solidFill>
                  <a:srgbClr val="00B0F0"/>
                </a:solidFill>
                <a:latin typeface="Candara" panose="020E0502030303020204" pitchFamily="34" charset="0"/>
                <a:hlinkClick r:id="rId3">
                  <a:extLst>
                    <a:ext uri="{A12FA001-AC4F-418D-AE19-62706E023703}">
                      <ahyp:hlinkClr xmlns:ahyp="http://schemas.microsoft.com/office/drawing/2018/hyperlinkcolor" val="tx"/>
                    </a:ext>
                  </a:extLst>
                </a:hlinkClick>
              </a:rPr>
              <a:t>@inpartiet.no</a:t>
            </a:r>
            <a:endParaRPr lang="nb-NO" sz="1400" b="1" dirty="0">
              <a:solidFill>
                <a:srgbClr val="00B0F0"/>
              </a:solidFill>
              <a:latin typeface="Candara" panose="020E0502030303020204" pitchFamily="34" charset="0"/>
            </a:endParaRPr>
          </a:p>
          <a:p>
            <a:r>
              <a:rPr lang="nb-NO" sz="1800" b="1" dirty="0">
                <a:solidFill>
                  <a:schemeClr val="bg1"/>
                </a:solidFill>
                <a:latin typeface="Candara" panose="020E0502030303020204" pitchFamily="34" charset="0"/>
                <a:hlinkClick r:id="rId4">
                  <a:extLst>
                    <a:ext uri="{A12FA001-AC4F-418D-AE19-62706E023703}">
                      <ahyp:hlinkClr xmlns:ahyp="http://schemas.microsoft.com/office/drawing/2018/hyperlinkcolor" val="tx"/>
                    </a:ext>
                  </a:extLst>
                </a:hlinkClick>
              </a:rPr>
              <a:t>www.inpartiet.no</a:t>
            </a:r>
            <a:r>
              <a:rPr lang="nb-NO" sz="1800" b="1" dirty="0">
                <a:solidFill>
                  <a:schemeClr val="bg1"/>
                </a:solidFill>
                <a:latin typeface="Candara" panose="020E0502030303020204" pitchFamily="34" charset="0"/>
              </a:rPr>
              <a:t> </a:t>
            </a:r>
          </a:p>
          <a:p>
            <a:endParaRPr lang="nb-NO" sz="1400" b="1" dirty="0">
              <a:solidFill>
                <a:schemeClr val="bg1"/>
              </a:solidFill>
              <a:latin typeface="Candara" panose="020E0502030303020204" pitchFamily="34" charset="0"/>
            </a:endParaRPr>
          </a:p>
        </p:txBody>
      </p:sp>
      <p:pic>
        <p:nvPicPr>
          <p:cNvPr id="11" name="Bilde 10" descr="Et bilde som inneholder førstehjelpssett&#10;&#10;Automatisk generert beskrivelse">
            <a:extLst>
              <a:ext uri="{FF2B5EF4-FFF2-40B4-BE49-F238E27FC236}">
                <a16:creationId xmlns:a16="http://schemas.microsoft.com/office/drawing/2014/main" id="{8B45CDE1-68D1-F341-D6E2-79EC46F61D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357" y="9632128"/>
            <a:ext cx="778661" cy="828341"/>
          </a:xfrm>
          <a:prstGeom prst="rect">
            <a:avLst/>
          </a:prstGeom>
        </p:spPr>
      </p:pic>
      <p:sp>
        <p:nvSpPr>
          <p:cNvPr id="12" name="Tittel 1">
            <a:extLst>
              <a:ext uri="{FF2B5EF4-FFF2-40B4-BE49-F238E27FC236}">
                <a16:creationId xmlns:a16="http://schemas.microsoft.com/office/drawing/2014/main" id="{F848EC8A-1C8F-95CE-8D6C-A7DDF732A6CE}"/>
              </a:ext>
            </a:extLst>
          </p:cNvPr>
          <p:cNvSpPr txBox="1">
            <a:spLocks/>
          </p:cNvSpPr>
          <p:nvPr/>
        </p:nvSpPr>
        <p:spPr>
          <a:xfrm>
            <a:off x="82066" y="9497172"/>
            <a:ext cx="7394479" cy="405432"/>
          </a:xfrm>
          <a:prstGeom prst="rect">
            <a:avLst/>
          </a:prstGeom>
          <a:effectLst>
            <a:outerShdw blurRad="63500" dist="63500" dir="5400000" algn="t" rotWithShape="0">
              <a:schemeClr val="tx1">
                <a:alpha val="66000"/>
              </a:schemeClr>
            </a:outerShdw>
          </a:effectLst>
        </p:spPr>
        <p:txBody>
          <a:bodyP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algn="ctr"/>
            <a:r>
              <a:rPr lang="nb-NO" sz="2200" b="1" dirty="0">
                <a:solidFill>
                  <a:schemeClr val="bg1"/>
                </a:solidFill>
                <a:latin typeface="Candara" panose="020E0502030303020204" pitchFamily="34" charset="0"/>
              </a:rPr>
              <a:t>ÅS INP lokalprogram 2023-2027</a:t>
            </a:r>
            <a:endParaRPr lang="nb-NO" sz="2200" dirty="0">
              <a:solidFill>
                <a:schemeClr val="bg1"/>
              </a:solidFill>
            </a:endParaRPr>
          </a:p>
        </p:txBody>
      </p:sp>
      <p:sp>
        <p:nvSpPr>
          <p:cNvPr id="3" name="Rektangel 2">
            <a:extLst>
              <a:ext uri="{FF2B5EF4-FFF2-40B4-BE49-F238E27FC236}">
                <a16:creationId xmlns:a16="http://schemas.microsoft.com/office/drawing/2014/main" id="{64FCC55E-E068-DB05-BD3D-26FB9A52D7F4}"/>
              </a:ext>
            </a:extLst>
          </p:cNvPr>
          <p:cNvSpPr/>
          <p:nvPr/>
        </p:nvSpPr>
        <p:spPr>
          <a:xfrm>
            <a:off x="484911" y="374075"/>
            <a:ext cx="6608619" cy="584775"/>
          </a:xfrm>
          <a:prstGeom prst="rect">
            <a:avLst/>
          </a:prstGeom>
          <a:noFill/>
          <a:ln>
            <a:noFill/>
          </a:ln>
        </p:spPr>
        <p:txBody>
          <a:bodyPr wrap="square" lIns="91440" tIns="45720" rIns="91440" bIns="45720">
            <a:spAutoFit/>
          </a:bodyPr>
          <a:lstStyle/>
          <a:p>
            <a:pPr algn="ctr"/>
            <a:r>
              <a:rPr lang="nb-NO" sz="2800" b="1" spc="50" dirty="0">
                <a:ln w="0"/>
                <a:solidFill>
                  <a:schemeClr val="bg1"/>
                </a:solidFill>
                <a:effectLst>
                  <a:innerShdw blurRad="63500" dist="50800" dir="13500000">
                    <a:srgbClr val="000000">
                      <a:alpha val="50000"/>
                    </a:srgbClr>
                  </a:innerShdw>
                </a:effectLst>
                <a:latin typeface="Candara" panose="020E0502030303020204" pitchFamily="34" charset="0"/>
              </a:rPr>
              <a:t>Lokalt </a:t>
            </a:r>
            <a:r>
              <a:rPr lang="nb-NO" sz="3200" b="1" spc="50" dirty="0">
                <a:ln w="0"/>
                <a:solidFill>
                  <a:schemeClr val="bg1"/>
                </a:solidFill>
                <a:effectLst>
                  <a:innerShdw blurRad="63500" dist="50800" dir="13500000">
                    <a:srgbClr val="000000">
                      <a:alpha val="50000"/>
                    </a:srgbClr>
                  </a:innerShdw>
                </a:effectLst>
                <a:latin typeface="Candara" panose="020E0502030303020204" pitchFamily="34" charset="0"/>
              </a:rPr>
              <a:t>partiprogram</a:t>
            </a:r>
            <a:r>
              <a:rPr lang="nb-NO" sz="2800" b="1" spc="50" dirty="0">
                <a:ln w="0"/>
                <a:solidFill>
                  <a:schemeClr val="bg1"/>
                </a:solidFill>
                <a:effectLst>
                  <a:innerShdw blurRad="63500" dist="50800" dir="13500000">
                    <a:srgbClr val="000000">
                      <a:alpha val="50000"/>
                    </a:srgbClr>
                  </a:innerShdw>
                </a:effectLst>
                <a:latin typeface="Candara" panose="020E0502030303020204" pitchFamily="34" charset="0"/>
              </a:rPr>
              <a:t> Ås INP</a:t>
            </a:r>
          </a:p>
        </p:txBody>
      </p:sp>
      <p:sp>
        <p:nvSpPr>
          <p:cNvPr id="6" name="Rektangel 5">
            <a:extLst>
              <a:ext uri="{FF2B5EF4-FFF2-40B4-BE49-F238E27FC236}">
                <a16:creationId xmlns:a16="http://schemas.microsoft.com/office/drawing/2014/main" id="{6350535C-6580-B2A1-81D5-019B2803E810}"/>
              </a:ext>
            </a:extLst>
          </p:cNvPr>
          <p:cNvSpPr/>
          <p:nvPr/>
        </p:nvSpPr>
        <p:spPr>
          <a:xfrm>
            <a:off x="649065" y="1233326"/>
            <a:ext cx="6333626" cy="7887923"/>
          </a:xfrm>
          <a:prstGeom prst="rect">
            <a:avLst/>
          </a:prstGeom>
          <a:solidFill>
            <a:schemeClr val="bg1">
              <a:lumMod val="9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8" name="TekstSylinder 17">
            <a:extLst>
              <a:ext uri="{FF2B5EF4-FFF2-40B4-BE49-F238E27FC236}">
                <a16:creationId xmlns:a16="http://schemas.microsoft.com/office/drawing/2014/main" id="{821E0EE3-61FF-5F2C-D16B-5E2214BDB43A}"/>
              </a:ext>
            </a:extLst>
          </p:cNvPr>
          <p:cNvSpPr txBox="1"/>
          <p:nvPr/>
        </p:nvSpPr>
        <p:spPr>
          <a:xfrm>
            <a:off x="765941" y="1459972"/>
            <a:ext cx="6133619" cy="7663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Næringsutviklingen må ivaretas. Hvis vi ønsker en florerende handel i Ås sentrum så må kommunen kunne redusere avgifter til nye bedrifter. </a:t>
            </a:r>
          </a:p>
          <a:p>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Parkering i nærheten vil også være gunstig for eksisterende bedrifter</a:t>
            </a:r>
          </a:p>
          <a:p>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Bøker til skolene er et grunnleggende kriteria, og ikke bare i valgår. Dette må finansieres uansett kostnad. Skolene må få flere midler til blant annet leksehjelp, spesielle behov og tilpasset undervisning. De ansatte må få en trygg hverdag sammen med elevene. </a:t>
            </a:r>
          </a:p>
          <a:p>
            <a:endParaRPr lang="nb-NO"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Fritidstilbudene for barn og unge oppleves som tilfredsstillende men må være økonomisk oppnåelig for alle. Videre drift av utearealer må opprettholdes.</a:t>
            </a:r>
          </a:p>
          <a:p>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Ås INP er imot eiendomsskatt på privat bolig. Dette utgjør kun et ekstra press på småbarnsforeldre med allerede høyt belånte boenheter og pensjonister med dårligere økonomi. De fleste har lånt penger for å kjøpe seg bolig, der egentlig banken eier boligen. Denne formen for skatt bør avvikles umiddelbart. </a:t>
            </a:r>
          </a:p>
          <a:p>
            <a:endParaRPr lang="nb-NO" sz="1200" dirty="0">
              <a:latin typeface="Times New Roman" panose="02020603050405020304" pitchFamily="18" charset="0"/>
              <a:ea typeface="Times New Roman" panose="02020603050405020304" pitchFamily="18" charset="0"/>
              <a:cs typeface="Times New Roman" panose="02020603050405020304" pitchFamily="18" charset="0"/>
            </a:endParaRPr>
          </a:p>
          <a:p>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Unge familier med flere barn må kunne ha mulighet til å kjøpe seg en enebolig også. </a:t>
            </a:r>
          </a:p>
          <a:p>
            <a:r>
              <a:rPr lang="nb-NO" sz="1200" dirty="0">
                <a:latin typeface="Times New Roman" panose="02020603050405020304" pitchFamily="18" charset="0"/>
                <a:ea typeface="Times New Roman" panose="02020603050405020304" pitchFamily="18" charset="0"/>
                <a:cs typeface="Times New Roman" panose="02020603050405020304" pitchFamily="18" charset="0"/>
              </a:rPr>
              <a:t>A</a:t>
            </a:r>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lle kan ikke bo i små leiligheter i et fortettet sentrum.</a:t>
            </a:r>
          </a:p>
          <a:p>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 INP krever at alle klimatiltak som kommunen fremlegger skal være konkret og målbart i form av en miljøgevinst, spesielt med tanke på klimagassutslipp. Symboltiltak må ikke forekomme. Forslagene må dokumenteres og utredes før de blir vedtatt eller forkastet. Fornuftig </a:t>
            </a:r>
          </a:p>
          <a:p>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politikk må være ledende.</a:t>
            </a:r>
          </a:p>
          <a:p>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 Eldreomsorgen skal ikke være en belastning men en selvfølge. Våre eldre har krav på en verdig alderdom, enten det er på et alders- og sykehjem eller i egen bolig med hjelp av hjemmetjenesten.  INP ønsker et godt  tilbud som er tilpasset gruppen, også for økt aktivitet og for å motvirke ensomhet.</a:t>
            </a:r>
          </a:p>
          <a:p>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Ås kommune må bli et attraktivt sted å jobbe for de som skal ta vare på våre syke og eldre. God lønn og et godt miljø må tilrettelegges. Personalboliger vil hjelpe ansatte som helsepersonell og lærere til å komme over høye bo- og etableringskostnader og motvirke utflytting.</a:t>
            </a:r>
          </a:p>
          <a:p>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Jordvern er et viktig punkt i INP sitt program både lokalt og nasjonalt. Vi vil øke selvforsyningsgraden og til det trenger vi dyrkbar jord. Bøndene må få støtte til å drive gården sin, og få betalt for produksjonen. Vi kan ikke avvikle mere jordbruk nå, vi må utvikle det.</a:t>
            </a:r>
          </a:p>
          <a:p>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Ås INP vil gjøre kollektivreiser mere attraktivt ved å innføre flere fleksible og billige løsninger for å kunne veksle mellom privat bil og kollektiv trafikk. Ingen skal belastes hardere økonomisk dersom man må bruke bilen for å få hverdagen til å gå opp.</a:t>
            </a:r>
          </a:p>
          <a:p>
            <a:pPr>
              <a:lnSpc>
                <a:spcPct val="107000"/>
              </a:lnSpc>
              <a:spcAft>
                <a:spcPts val="80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22" name="Bilde 21">
            <a:extLst>
              <a:ext uri="{FF2B5EF4-FFF2-40B4-BE49-F238E27FC236}">
                <a16:creationId xmlns:a16="http://schemas.microsoft.com/office/drawing/2014/main" id="{6642115C-AC8C-1307-E9B9-E232DF7384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9256" y="9222695"/>
            <a:ext cx="1362075" cy="1362075"/>
          </a:xfrm>
          <a:prstGeom prst="rect">
            <a:avLst/>
          </a:prstGeom>
        </p:spPr>
      </p:pic>
    </p:spTree>
    <p:extLst>
      <p:ext uri="{BB962C8B-B14F-4D97-AF65-F5344CB8AC3E}">
        <p14:creationId xmlns:p14="http://schemas.microsoft.com/office/powerpoint/2010/main" val="1504513991"/>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7065</TotalTime>
  <Words>626</Words>
  <Application>Microsoft Office PowerPoint</Application>
  <PresentationFormat>Egendefinert</PresentationFormat>
  <Paragraphs>45</Paragraphs>
  <Slides>2</Slides>
  <Notes>2</Notes>
  <HiddenSlides>0</HiddenSlides>
  <MMClips>0</MMClips>
  <ScaleCrop>false</ScaleCrop>
  <HeadingPairs>
    <vt:vector size="4" baseType="variant">
      <vt:variant>
        <vt:lpstr>Tema</vt:lpstr>
      </vt:variant>
      <vt:variant>
        <vt:i4>1</vt:i4>
      </vt:variant>
      <vt:variant>
        <vt:lpstr>Lysbildetitler</vt:lpstr>
      </vt:variant>
      <vt:variant>
        <vt:i4>2</vt:i4>
      </vt:variant>
    </vt:vector>
  </HeadingPairs>
  <TitlesOfParts>
    <vt:vector size="3" baseType="lpstr">
      <vt:lpstr>Office-tema</vt:lpstr>
      <vt:lpstr>Ås INP lokalprogram 2023-2027</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Ås Industri –og Næringspartiet partiprogram 2023-2027</dc:title>
  <dc:creator>Hilde Merete Feragen</dc:creator>
  <cp:lastModifiedBy>carl enger</cp:lastModifiedBy>
  <cp:revision>18</cp:revision>
  <dcterms:created xsi:type="dcterms:W3CDTF">2023-04-18T21:57:40Z</dcterms:created>
  <dcterms:modified xsi:type="dcterms:W3CDTF">2023-06-06T09:56:55Z</dcterms:modified>
</cp:coreProperties>
</file>